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24"/>
  </p:notesMasterIdLst>
  <p:sldIdLst>
    <p:sldId id="256" r:id="rId3"/>
    <p:sldId id="608" r:id="rId4"/>
    <p:sldId id="609" r:id="rId5"/>
    <p:sldId id="610" r:id="rId6"/>
    <p:sldId id="654" r:id="rId7"/>
    <p:sldId id="653" r:id="rId8"/>
    <p:sldId id="655" r:id="rId9"/>
    <p:sldId id="656" r:id="rId10"/>
    <p:sldId id="657" r:id="rId11"/>
    <p:sldId id="630" r:id="rId12"/>
    <p:sldId id="648" r:id="rId13"/>
    <p:sldId id="650" r:id="rId14"/>
    <p:sldId id="660" r:id="rId15"/>
    <p:sldId id="665" r:id="rId16"/>
    <p:sldId id="616" r:id="rId17"/>
    <p:sldId id="628" r:id="rId18"/>
    <p:sldId id="623" r:id="rId19"/>
    <p:sldId id="662" r:id="rId20"/>
    <p:sldId id="663" r:id="rId21"/>
    <p:sldId id="606" r:id="rId22"/>
    <p:sldId id="552" r:id="rId23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66FF"/>
    <a:srgbClr val="8AD5C6"/>
    <a:srgbClr val="664789"/>
    <a:srgbClr val="797D7E"/>
    <a:srgbClr val="EBF1FF"/>
    <a:srgbClr val="CF3D39"/>
    <a:srgbClr val="D6CAE4"/>
    <a:srgbClr val="9E9E26"/>
    <a:srgbClr val="C6C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0" autoAdjust="0"/>
    <p:restoredTop sz="94512" autoAdjust="0"/>
  </p:normalViewPr>
  <p:slideViewPr>
    <p:cSldViewPr>
      <p:cViewPr varScale="1">
        <p:scale>
          <a:sx n="74" d="100"/>
          <a:sy n="74" d="100"/>
        </p:scale>
        <p:origin x="1296" y="168"/>
      </p:cViewPr>
      <p:guideLst>
        <p:guide orient="horz" pos="216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cap="none" baseline="0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233851" y="3266896"/>
            <a:ext cx="3714562" cy="2672260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4405"/>
            <a:ext cx="31242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953000" y="1828800"/>
            <a:ext cx="40386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615544" y="1661428"/>
            <a:ext cx="4997725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4405"/>
            <a:ext cx="2307432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962400" y="6248400"/>
            <a:ext cx="4552950" cy="427510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3: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619" y="4040832"/>
            <a:ext cx="4503329" cy="1468967"/>
          </a:xfrm>
        </p:spPr>
        <p:txBody>
          <a:bodyPr>
            <a:normAutofit/>
          </a:bodyPr>
          <a:lstStyle/>
          <a:p>
            <a:r>
              <a:rPr lang="en-US" sz="3200" dirty="0" err="1"/>
              <a:t>Thương</a:t>
            </a:r>
            <a:r>
              <a:rPr lang="en-US" sz="3200" dirty="0"/>
              <a:t> </a:t>
            </a:r>
            <a:r>
              <a:rPr lang="en-US" sz="3200" dirty="0" err="1"/>
              <a:t>hiệu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bố</a:t>
            </a:r>
            <a:r>
              <a:rPr lang="en-US" sz="3200" dirty="0"/>
              <a:t> </a:t>
            </a:r>
            <a:r>
              <a:rPr lang="en-US" sz="3200" dirty="0" err="1"/>
              <a:t>cục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thiết</a:t>
            </a:r>
            <a:r>
              <a:rPr lang="en-US" sz="3200" dirty="0"/>
              <a:t> </a:t>
            </a:r>
            <a:r>
              <a:rPr lang="en-US" sz="3200" dirty="0" err="1"/>
              <a:t>kế</a:t>
            </a:r>
            <a:endParaRPr lang="en-US" sz="3200" dirty="0"/>
          </a:p>
        </p:txBody>
      </p:sp>
      <p:sp>
        <p:nvSpPr>
          <p:cNvPr id="5" name="TextBox 2"/>
          <p:cNvSpPr txBox="1"/>
          <p:nvPr/>
        </p:nvSpPr>
        <p:spPr>
          <a:xfrm>
            <a:off x="381000" y="381000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10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524000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524" y="1143000"/>
            <a:ext cx="5544676" cy="44196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tắc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bất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minh </a:t>
            </a:r>
            <a:r>
              <a:rPr lang="en-US" dirty="0" err="1">
                <a:solidFill>
                  <a:schemeClr val="tx1"/>
                </a:solidFill>
              </a:rPr>
              <a:t>họa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87288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1143000"/>
            <a:ext cx="7373476" cy="4673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responsive (</a:t>
            </a:r>
            <a:r>
              <a:rPr lang="en-US" dirty="0" err="1">
                <a:solidFill>
                  <a:schemeClr val="tx1"/>
                </a:solidFill>
              </a:rPr>
              <a:t>theo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</a:t>
            </a:r>
            <a:r>
              <a:rPr lang="en-US" dirty="0">
                <a:solidFill>
                  <a:schemeClr val="tx1"/>
                </a:solidFill>
              </a:rPr>
              <a:t>: caodang.fpt.edu.vn)</a:t>
            </a:r>
          </a:p>
          <a:p>
            <a:pPr lvl="1"/>
            <a:r>
              <a:rPr lang="en-US" dirty="0"/>
              <a:t>Box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/>
              <a:t>Nội</a:t>
            </a:r>
            <a:r>
              <a:rPr lang="en-US" dirty="0"/>
              <a:t> dung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Banner</a:t>
            </a:r>
          </a:p>
          <a:p>
            <a:pPr lvl="1"/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6675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1143000"/>
            <a:ext cx="8611726" cy="19812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banner.</a:t>
            </a:r>
          </a:p>
          <a:p>
            <a:r>
              <a:rPr lang="en-US" dirty="0">
                <a:solidFill>
                  <a:schemeClr val="tx1"/>
                </a:solidFill>
              </a:rPr>
              <a:t>SV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banner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tích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đúng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sai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nhất</a:t>
            </a:r>
            <a:r>
              <a:rPr lang="en-US" dirty="0">
                <a:solidFill>
                  <a:schemeClr val="tx1"/>
                </a:solidFill>
              </a:rPr>
              <a:t> 3 banner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8000"/>
            <a:ext cx="7972911" cy="295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111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1143000"/>
            <a:ext cx="8611726" cy="19812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cục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áp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banner.</a:t>
            </a:r>
          </a:p>
          <a:p>
            <a:r>
              <a:rPr lang="en-US" dirty="0">
                <a:solidFill>
                  <a:schemeClr val="tx1"/>
                </a:solidFill>
              </a:rPr>
              <a:t>SV </a:t>
            </a:r>
            <a:r>
              <a:rPr lang="en-US" dirty="0" err="1">
                <a:solidFill>
                  <a:schemeClr val="tx1"/>
                </a:solidFill>
              </a:rPr>
              <a:t>tự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banner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tích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ít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nhất</a:t>
            </a:r>
            <a:r>
              <a:rPr lang="en-US" dirty="0">
                <a:solidFill>
                  <a:schemeClr val="tx1"/>
                </a:solidFill>
              </a:rPr>
              <a:t> 3 banner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101109"/>
            <a:ext cx="3067050" cy="308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64205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15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246524" y="2971800"/>
            <a:ext cx="4554076" cy="29971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962400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40248" y="2370718"/>
              <a:ext cx="1474443" cy="352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306550" y="1951452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76070" y="2902279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8999"/>
            <a:ext cx="3868276" cy="3640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05687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195281" y="4529963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17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6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6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3944476" cy="5080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logo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website</a:t>
            </a:r>
          </a:p>
          <a:p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banner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038600"/>
            <a:ext cx="3372121" cy="2096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116989"/>
            <a:ext cx="3372121" cy="28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7367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banner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8611726" cy="5740400"/>
          </a:xfrm>
        </p:spPr>
        <p:txBody>
          <a:bodyPr/>
          <a:lstStyle/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tĩnh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Quattrocento Sans" panose="020B0502050000020003"/>
              <a:cs typeface="Calibri" panose="020F0502020204030204" pitchFamily="34" charset="0"/>
              <a:sym typeface="Quattrocento Sans" panose="020B0502050000020003"/>
            </a:endParaRP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động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Quattrocento Sans" panose="020B0502050000020003"/>
              <a:cs typeface="Calibri" panose="020F0502020204030204" pitchFamily="34" charset="0"/>
              <a:sym typeface="Quattrocento Sans" panose="020B0502050000020003"/>
            </a:endParaRP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Video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060" y="4098636"/>
            <a:ext cx="3475169" cy="2038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67" y="1263813"/>
            <a:ext cx="4122810" cy="23002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45" y="4114800"/>
            <a:ext cx="3256505" cy="215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44086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85374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1" y="278475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777064" y="469899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304799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8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2438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3052293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 tắt bài 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57013" y="1676400"/>
            <a:ext cx="5353587" cy="4953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Cách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sử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dụng</a:t>
            </a:r>
            <a:r>
              <a:rPr lang="en-US" sz="2800" b="0" dirty="0">
                <a:solidFill>
                  <a:schemeClr val="tx1"/>
                </a:solidFill>
              </a:rPr>
              <a:t> logo </a:t>
            </a:r>
            <a:r>
              <a:rPr lang="en-US" sz="2800" b="0" dirty="0" err="1">
                <a:solidFill>
                  <a:schemeClr val="tx1"/>
                </a:solidFill>
              </a:rPr>
              <a:t>khi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thiết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kế</a:t>
            </a:r>
            <a:r>
              <a:rPr lang="en-US" sz="2800" b="0" dirty="0">
                <a:solidFill>
                  <a:schemeClr val="tx1"/>
                </a:solidFill>
              </a:rPr>
              <a:t> website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>
                <a:latin typeface="Segoe UI" panose="020B0502040204020203" pitchFamily="34" charset="0"/>
              </a:rPr>
              <a:t>Nguyên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</a:rPr>
              <a:t>bản</a:t>
            </a:r>
            <a:endParaRPr lang="en-US" sz="2000" dirty="0">
              <a:latin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>
                <a:latin typeface="Segoe UI" panose="020B0502040204020203" pitchFamily="34" charset="0"/>
              </a:rPr>
              <a:t>Âm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</a:rPr>
              <a:t>bản</a:t>
            </a:r>
            <a:endParaRPr lang="en-US" sz="2000" dirty="0">
              <a:latin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Dương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bản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>
                <a:latin typeface="Segoe UI" panose="020B0502040204020203" pitchFamily="34" charset="0"/>
              </a:rPr>
              <a:t>Màu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Thiết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kế</a:t>
            </a:r>
            <a:r>
              <a:rPr lang="en-US" sz="2800" b="0" dirty="0">
                <a:solidFill>
                  <a:schemeClr val="tx1"/>
                </a:solidFill>
              </a:rPr>
              <a:t> banner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Segoe UI" panose="020B0502040204020203" pitchFamily="34" charset="0"/>
              </a:rPr>
              <a:t>Banner </a:t>
            </a:r>
            <a:r>
              <a:rPr lang="en-US" sz="2000" dirty="0" err="1">
                <a:latin typeface="Segoe UI" panose="020B0502040204020203" pitchFamily="34" charset="0"/>
              </a:rPr>
              <a:t>trên</a:t>
            </a:r>
            <a:r>
              <a:rPr lang="en-US" sz="2000" dirty="0">
                <a:latin typeface="Segoe UI" panose="020B0502040204020203" pitchFamily="34" charset="0"/>
              </a:rPr>
              <a:t> website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Các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thành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phần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trên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banenr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954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75144" y="3422476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2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168400"/>
            <a:ext cx="78486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33745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Review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bài</a:t>
            </a:r>
            <a:r>
              <a:rPr lang="en-US" b="0" dirty="0"/>
              <a:t> </a:t>
            </a:r>
            <a:r>
              <a:rPr lang="en-US" b="0" dirty="0" err="1"/>
              <a:t>học</a:t>
            </a:r>
            <a:r>
              <a:rPr lang="en-US" b="0" dirty="0"/>
              <a:t> online 5</a:t>
            </a:r>
            <a:endParaRPr lang="vi-VN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/>
              <a:t>Thảo</a:t>
            </a:r>
            <a:r>
              <a:rPr lang="en-US" b="0" dirty="0"/>
              <a:t> </a:t>
            </a:r>
            <a:r>
              <a:rPr lang="en-US" b="0" dirty="0" err="1"/>
              <a:t>luận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tình</a:t>
            </a:r>
            <a:r>
              <a:rPr lang="en-US" b="0" dirty="0"/>
              <a:t> </a:t>
            </a:r>
            <a:r>
              <a:rPr lang="en-US" b="0" dirty="0" err="1"/>
              <a:t>huống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bài</a:t>
            </a:r>
            <a:r>
              <a:rPr lang="en-US" b="0" dirty="0"/>
              <a:t> online 5</a:t>
            </a:r>
            <a:endParaRPr lang="vi-VN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/>
              <a:t>Trình</a:t>
            </a:r>
            <a:r>
              <a:rPr lang="en-US" b="0" dirty="0"/>
              <a:t> </a:t>
            </a:r>
            <a:r>
              <a:rPr lang="en-US" b="0" dirty="0" err="1"/>
              <a:t>bày</a:t>
            </a:r>
            <a:r>
              <a:rPr lang="en-US" b="0" dirty="0"/>
              <a:t> </a:t>
            </a:r>
            <a:r>
              <a:rPr lang="en-US" b="0" dirty="0" err="1"/>
              <a:t>chuyên</a:t>
            </a:r>
            <a:r>
              <a:rPr lang="en-US" b="0" dirty="0"/>
              <a:t> </a:t>
            </a:r>
            <a:r>
              <a:rPr lang="en-US" b="0" dirty="0" err="1"/>
              <a:t>đề</a:t>
            </a:r>
            <a:endParaRPr lang="en-US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G</a:t>
            </a:r>
            <a:r>
              <a:rPr lang="vi-VN" b="0" dirty="0"/>
              <a:t>iới thiệu bài học online </a:t>
            </a:r>
            <a:r>
              <a:rPr lang="en-US" b="0" dirty="0"/>
              <a:t>6</a:t>
            </a:r>
            <a:endParaRPr lang="vi-VN" b="0" dirty="0"/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685800" y="762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90630" y="863958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online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1462087"/>
            <a:ext cx="79152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06169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8611726" cy="5359400"/>
          </a:xfrm>
        </p:spPr>
        <p:txBody>
          <a:bodyPr>
            <a:normAutofit/>
          </a:bodyPr>
          <a:lstStyle/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vi-VN" dirty="0">
                <a:sym typeface="Quattrocento Sans" panose="020B0502050000020003"/>
              </a:rPr>
              <a:t>Thương hiệu là gì?</a:t>
            </a:r>
            <a:endParaRPr lang="vi-VN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vi-VN" dirty="0">
                <a:sym typeface="Quattrocento Sans" panose="020B0502050000020003"/>
              </a:rPr>
              <a:t> Bố cục trong thiết kế website là gì?</a:t>
            </a:r>
            <a:endParaRPr lang="vi-VN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vi-VN" dirty="0">
                <a:sym typeface="Quattrocento Sans" panose="020B0502050000020003"/>
              </a:rPr>
              <a:t> Lý thuyết Gestalt là gì?</a:t>
            </a:r>
            <a:endParaRPr lang="vi-VN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47104094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dirty="0">
                <a:sym typeface="Quattrocento Sans" panose="020B0502050000020003"/>
              </a:rPr>
              <a:t> Logo</a:t>
            </a:r>
          </a:p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Màu</a:t>
            </a:r>
            <a:r>
              <a:rPr lang="en-US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sắc</a:t>
            </a:r>
            <a:endParaRPr lang="en-US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Hình</a:t>
            </a:r>
            <a:r>
              <a:rPr lang="en-US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ảnh</a:t>
            </a:r>
            <a:endParaRPr lang="vi-VN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62626710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Thiết kế đơn giản</a:t>
            </a:r>
            <a:endParaRPr lang="en-US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r>
              <a:rPr lang="vi-VN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Bố trí các khu vực chính</a:t>
            </a:r>
            <a:endParaRPr lang="en-US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r>
              <a:rPr lang="vi-VN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Phân biệt được các phần trên trang</a:t>
            </a:r>
            <a:endParaRPr lang="en-US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r>
              <a:rPr lang="vi-VN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Sử dụng màu sắc hài hòa</a:t>
            </a:r>
            <a:endParaRPr lang="en-US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r>
              <a:rPr lang="vi-VN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Tạo khoảng trống</a:t>
            </a:r>
            <a:endParaRPr lang="en-US" dirty="0">
              <a:solidFill>
                <a:schemeClr val="dk1"/>
              </a:solidFill>
              <a:latin typeface="Quattrocento Sans" panose="020B0502050000020003"/>
              <a:ea typeface="Quattrocento Sans" panose="020B0502050000020003"/>
              <a:cs typeface="Quattrocento Sans" panose="020B0502050000020003"/>
              <a:sym typeface="Quattrocento Sans" panose="020B0502050000020003"/>
            </a:endParaRPr>
          </a:p>
          <a:p>
            <a:r>
              <a:rPr lang="vi-VN" dirty="0">
                <a:solidFill>
                  <a:schemeClr val="dk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rPr>
              <a:t>Responsive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1425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gestalt</a:t>
            </a:r>
          </a:p>
        </p:txBody>
      </p:sp>
      <p:pic>
        <p:nvPicPr>
          <p:cNvPr id="5" name="Google Shape;228;g14b4c4e5521_0_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1219200"/>
            <a:ext cx="7696200" cy="45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278485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15632</TotalTime>
  <Words>406</Words>
  <Application>Microsoft Macintosh PowerPoint</Application>
  <PresentationFormat>On-screen Show (4:3)</PresentationFormat>
  <Paragraphs>92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Roboto Lt</vt:lpstr>
      <vt:lpstr>Arial</vt:lpstr>
      <vt:lpstr>Calibri</vt:lpstr>
      <vt:lpstr>Courier New</vt:lpstr>
      <vt:lpstr>Noto Sans Symbols</vt:lpstr>
      <vt:lpstr>Quattrocento Sans</vt:lpstr>
      <vt:lpstr>Roboto</vt:lpstr>
      <vt:lpstr>Segoe UI</vt:lpstr>
      <vt:lpstr>Wingdings</vt:lpstr>
      <vt:lpstr>Custom Design</vt:lpstr>
      <vt:lpstr>1_Custom Design</vt:lpstr>
      <vt:lpstr>Thương hiệu và bố cục trong thiết kế</vt:lpstr>
      <vt:lpstr>PowerPoint Presentation</vt:lpstr>
      <vt:lpstr>Nội dung bài học</vt:lpstr>
      <vt:lpstr>Review bài online</vt:lpstr>
      <vt:lpstr>Thương hiệu</vt:lpstr>
      <vt:lpstr>Nội dung bài online 5</vt:lpstr>
      <vt:lpstr>Thương hiệu là gì?</vt:lpstr>
      <vt:lpstr>Các quy tắt trong bố cục thiết kế</vt:lpstr>
      <vt:lpstr>Định luật gestalt</vt:lpstr>
      <vt:lpstr>Thảo luận</vt:lpstr>
      <vt:lpstr>Thảo luận 1</vt:lpstr>
      <vt:lpstr>Thảo luận 2</vt:lpstr>
      <vt:lpstr>Thảo luận 3</vt:lpstr>
      <vt:lpstr>Thảo luận 3</vt:lpstr>
      <vt:lpstr>Chuyên đề</vt:lpstr>
      <vt:lpstr>Chia nhóm thuyết trình</vt:lpstr>
      <vt:lpstr>Bài học online 6</vt:lpstr>
      <vt:lpstr>Nội dung bài online 6</vt:lpstr>
      <vt:lpstr>Các loại banner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2332</cp:revision>
  <dcterms:created xsi:type="dcterms:W3CDTF">2013-04-23T08:05:33Z</dcterms:created>
  <dcterms:modified xsi:type="dcterms:W3CDTF">2023-04-20T03:04:32Z</dcterms:modified>
</cp:coreProperties>
</file>